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1"/>
    <p:restoredTop sz="88809" autoAdjust="0"/>
  </p:normalViewPr>
  <p:slideViewPr>
    <p:cSldViewPr snapToGrid="0">
      <p:cViewPr>
        <p:scale>
          <a:sx n="82" d="100"/>
          <a:sy n="82" d="100"/>
        </p:scale>
        <p:origin x="632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4609304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84128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Sustainability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81616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548" y="11475391"/>
            <a:ext cx="980040" cy="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populations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242</Words>
  <Application>Microsoft Macintosh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134</cp:revision>
  <dcterms:modified xsi:type="dcterms:W3CDTF">2017-04-16T08:48:25Z</dcterms:modified>
</cp:coreProperties>
</file>